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71" r:id="rId9"/>
    <p:sldId id="272" r:id="rId10"/>
    <p:sldId id="273" r:id="rId11"/>
    <p:sldId id="274" r:id="rId12"/>
    <p:sldId id="276" r:id="rId13"/>
    <p:sldId id="278" r:id="rId14"/>
    <p:sldId id="281" r:id="rId15"/>
    <p:sldId id="282" r:id="rId16"/>
    <p:sldId id="262" r:id="rId17"/>
    <p:sldId id="264" r:id="rId18"/>
    <p:sldId id="279" r:id="rId19"/>
    <p:sldId id="280" r:id="rId20"/>
    <p:sldId id="283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4" userDrawn="1">
          <p15:clr>
            <a:srgbClr val="A4A3A4"/>
          </p15:clr>
        </p15:guide>
        <p15:guide id="2" pos="4631" userDrawn="1">
          <p15:clr>
            <a:srgbClr val="A4A3A4"/>
          </p15:clr>
        </p15:guide>
        <p15:guide id="3" orient="horz" pos="2411" userDrawn="1">
          <p15:clr>
            <a:srgbClr val="A4A3A4"/>
          </p15:clr>
        </p15:guide>
        <p15:guide id="4" pos="299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orient="horz" pos="1912" userDrawn="1">
          <p15:clr>
            <a:srgbClr val="A4A3A4"/>
          </p15:clr>
        </p15:guide>
        <p15:guide id="7" orient="horz" pos="2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2" y="690"/>
      </p:cViewPr>
      <p:guideLst>
        <p:guide orient="horz" pos="664"/>
        <p:guide pos="4631"/>
        <p:guide orient="horz" pos="2411"/>
        <p:guide pos="299"/>
        <p:guide orient="horz" pos="936"/>
        <p:guide orient="horz" pos="1912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45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4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15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0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3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70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12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48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22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9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81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8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0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5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53756" y="0"/>
            <a:ext cx="14684156" cy="8359259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657475"/>
            <a:ext cx="7415927" cy="13001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MiddleName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67987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점심시간 팀이 개발한 단어 맞추기 게임입니다. 기존과 달리 가운데 글자를 추론하여 맞히는 것이 목표입니다.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8" y="11083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548178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콤보</a:t>
            </a:r>
            <a:r>
              <a:rPr lang="en-US" altLang="ko-KR" sz="2200" dirty="0" err="1" smtClean="0">
                <a:solidFill>
                  <a:srgbClr val="CFCBBF"/>
                </a:solidFill>
                <a:latin typeface="+mn-ea"/>
              </a:rPr>
              <a:t>cnt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가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3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이상일 경우 추가 점수를 주기 위한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  <p:sp>
        <p:nvSpPr>
          <p:cNvPr id="11" name="Text 3"/>
          <p:cNvSpPr/>
          <p:nvPr/>
        </p:nvSpPr>
        <p:spPr>
          <a:xfrm>
            <a:off x="451936" y="3035525"/>
            <a:ext cx="6863264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이상일 경우 추가 점수 매번 부여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3) {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point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+= 5;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연속으로 정답을 맞혔습니다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(+5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)");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목숨을 스트링 ♥로 바꿔서 출력하기 위한 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String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"";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2) {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</a:t>
            </a: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♥♥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";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else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&lt; 2) {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♥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♡";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}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2" name="Text 3"/>
          <p:cNvSpPr/>
          <p:nvPr/>
        </p:nvSpPr>
        <p:spPr>
          <a:xfrm>
            <a:off x="7308056" y="3060441"/>
            <a:ext cx="6863264" cy="51452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("----------------------------");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점수 및 콤보 출력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점수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point + " ,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콤보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생명 상태 출력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생명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red+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+ exit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한 칸 띄우기 위한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sysout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("----------------------------");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점수 및 콤보 등을 출력하고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For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닫았습니다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82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(3)</a:t>
            </a: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0" y="3069385"/>
            <a:ext cx="14630400" cy="53139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74237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point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에 맞게 출력하고 게임의 위치를 조정하기 위한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위치를 조정하기 위하여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while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활용하였습니다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  <p:sp>
        <p:nvSpPr>
          <p:cNvPr id="11" name="Text 3"/>
          <p:cNvSpPr/>
          <p:nvPr/>
        </p:nvSpPr>
        <p:spPr>
          <a:xfrm>
            <a:off x="474664" y="3125084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총점수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총 점수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"+point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131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이상이고 난이도가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이면 </a:t>
            </a:r>
            <a:r>
              <a:rPr lang="en-US" altLang="ko-KR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출력후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en-US" altLang="ko-KR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continue,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즉 난이도 선택창으로 돌아감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131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이상이고 난이도가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이면 </a:t>
            </a:r>
            <a:r>
              <a:rPr lang="en-US" altLang="ko-KR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후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en-US" altLang="ko-KR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break,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즉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게임종료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(point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&gt; 130) { 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	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c.equals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")) { 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참 잘했습니다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다음단계에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도전하세요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!");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("--------------------------");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continue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; 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	}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	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c.equals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")) {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참 잘했습니다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하산하십시오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!");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	break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	}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}</a:t>
            </a: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130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 이하이면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후</a:t>
            </a:r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//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continue,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즉 난이도 선택창으로 다시 돌아감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if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(point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&lt;= 130) {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당신은 덜 배고픕니다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다시 도전하세요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.");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("--------------------------");</a:t>
            </a:r>
          </a:p>
          <a:p>
            <a:pPr lvl="1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continue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pPr lvl="1"/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}//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134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125085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680209"/>
            <a:ext cx="11841745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글자 입력 없이 </a:t>
            </a:r>
            <a:r>
              <a:rPr lang="en-US" altLang="ko-KR" sz="2500" dirty="0" smtClean="0">
                <a:solidFill>
                  <a:srgbClr val="CFCBBF"/>
                </a:solidFill>
                <a:latin typeface="+mn-ea"/>
              </a:rPr>
              <a:t>enter</a:t>
            </a: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만 치면 에러가 발생한 것을 수정함</a:t>
            </a:r>
            <a:endParaRPr lang="en-US" altLang="ko-KR" sz="25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기능이 부족하여 추가함</a:t>
            </a:r>
            <a:endParaRPr lang="en-US" altLang="ko-KR" sz="25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19637" y="2714787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입력값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String b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500" dirty="0" err="1">
                <a:solidFill>
                  <a:schemeClr val="bg1"/>
                </a:solidFill>
                <a:latin typeface="+mn-ea"/>
              </a:rPr>
              <a:t>in.nextLine</a:t>
            </a:r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();</a:t>
            </a: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8" name="Text 1"/>
          <p:cNvSpPr/>
          <p:nvPr/>
        </p:nvSpPr>
        <p:spPr>
          <a:xfrm>
            <a:off x="474663" y="2059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err="1" smtClean="0">
                <a:solidFill>
                  <a:srgbClr val="F2E782"/>
                </a:solidFill>
                <a:latin typeface="Prata" pitchFamily="34" charset="0"/>
              </a:rPr>
              <a:t>리팩토링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7404146" y="2717336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입력값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String b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500" dirty="0" err="1">
                <a:solidFill>
                  <a:schemeClr val="bg1"/>
                </a:solidFill>
                <a:latin typeface="+mn-ea"/>
              </a:rPr>
              <a:t>in.nextLine</a:t>
            </a:r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();</a:t>
            </a:r>
          </a:p>
          <a:p>
            <a:endParaRPr lang="en-US" altLang="ko-KR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입력값이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공백인 경우 처리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기존 에러 보정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500" dirty="0" err="1">
                <a:solidFill>
                  <a:schemeClr val="bg1"/>
                </a:solidFill>
                <a:latin typeface="+mn-ea"/>
              </a:rPr>
              <a:t>b.equals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("")) 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continue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4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30027" y="3029759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680209"/>
            <a:ext cx="11841745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콤보 점수 추가함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Life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기능 추가함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19637" y="2714787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0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// life </a:t>
            </a:r>
            <a:r>
              <a:rPr lang="ko-KR" altLang="en-US" sz="2400" dirty="0" smtClean="0">
                <a:solidFill>
                  <a:srgbClr val="FF0000"/>
                </a:solidFill>
                <a:latin typeface="+mn-ea"/>
              </a:rPr>
              <a:t>표시</a:t>
            </a:r>
            <a:endParaRPr lang="en-US" altLang="ko-KR" sz="24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 표시</a:t>
            </a:r>
          </a:p>
          <a:p>
            <a:r>
              <a:rPr lang="en-US" altLang="ko-KR" sz="2000" b="1" dirty="0" err="1" smtClean="0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life = 2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목숨을 스트링 ♥로 바꿔서 출력하기 위한 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String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"";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(life &gt;= 2) {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"♥♥";</a:t>
            </a:r>
          </a:p>
          <a:p>
            <a:pPr lvl="1"/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}</a:t>
            </a:r>
          </a:p>
          <a:p>
            <a:pPr lvl="1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else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 &lt; 2) {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"♥♡";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  }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endParaRPr lang="en-US" altLang="ko-KR" dirty="0"/>
          </a:p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8" name="Text 1"/>
          <p:cNvSpPr/>
          <p:nvPr/>
        </p:nvSpPr>
        <p:spPr>
          <a:xfrm>
            <a:off x="474663" y="2059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err="1" smtClean="0">
                <a:solidFill>
                  <a:srgbClr val="F2E782"/>
                </a:solidFill>
                <a:latin typeface="Prata" pitchFamily="34" charset="0"/>
              </a:rPr>
              <a:t>리팩토링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19" name="Text 3"/>
          <p:cNvSpPr/>
          <p:nvPr/>
        </p:nvSpPr>
        <p:spPr>
          <a:xfrm>
            <a:off x="7367946" y="2650832"/>
            <a:ext cx="7202742" cy="5578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//</a:t>
            </a:r>
            <a:r>
              <a:rPr lang="ko-KR" altLang="en-US" sz="2400" dirty="0" smtClean="0">
                <a:solidFill>
                  <a:srgbClr val="0000FF"/>
                </a:solidFill>
                <a:latin typeface="+mn-ea"/>
              </a:rPr>
              <a:t>콤보 점수 기능</a:t>
            </a:r>
            <a:endParaRPr lang="en-US" altLang="ko-KR" sz="2400" dirty="0">
              <a:solidFill>
                <a:srgbClr val="0000FF"/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이상일 경우 추가 점수 매번 부여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3) { 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	point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+= 5;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연속으로 정답을 맞혔습니다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(+5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)");</a:t>
            </a:r>
          </a:p>
        </p:txBody>
      </p:sp>
    </p:spTree>
    <p:extLst>
      <p:ext uri="{BB962C8B-B14F-4D97-AF65-F5344CB8AC3E}">
        <p14:creationId xmlns:p14="http://schemas.microsoft.com/office/powerpoint/2010/main" val="421313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17814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보너스 점수 시스템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5319951"/>
            <a:ext cx="4136231" cy="1817608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7" name="Text 3"/>
          <p:cNvSpPr/>
          <p:nvPr/>
        </p:nvSpPr>
        <p:spPr>
          <a:xfrm>
            <a:off x="1110853" y="55667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연속 정답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110853" y="6100643"/>
            <a:ext cx="364259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3문제 이상 연속으로 맞히면 추가 점수를 획득합니다.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5247084" y="5319951"/>
            <a:ext cx="4136231" cy="1817608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0" name="Text 6"/>
          <p:cNvSpPr/>
          <p:nvPr/>
        </p:nvSpPr>
        <p:spPr>
          <a:xfrm>
            <a:off x="5493901" y="55667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추가 점수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5493901" y="6100643"/>
            <a:ext cx="364259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연속 정답마다 5점씩 추가됩니다.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9630132" y="5319951"/>
            <a:ext cx="4136231" cy="1817608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3" name="Text 9"/>
          <p:cNvSpPr/>
          <p:nvPr/>
        </p:nvSpPr>
        <p:spPr>
          <a:xfrm>
            <a:off x="9876949" y="55667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최대 점수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9876949" y="6100643"/>
            <a:ext cx="364259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게임의 최대 점수는 140점입니다.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385416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16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17457" y="597098"/>
            <a:ext cx="5428298" cy="678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생명 시스템</a:t>
            </a:r>
            <a:endParaRPr lang="en-US" sz="42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457" y="1601153"/>
            <a:ext cx="542806" cy="54280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17457" y="236100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초기 생명</a:t>
            </a:r>
            <a:endParaRPr lang="en-US" sz="2137" dirty="0"/>
          </a:p>
        </p:txBody>
      </p:sp>
      <p:sp>
        <p:nvSpPr>
          <p:cNvPr id="8" name="Text 3"/>
          <p:cNvSpPr/>
          <p:nvPr/>
        </p:nvSpPr>
        <p:spPr>
          <a:xfrm>
            <a:off x="4417457" y="2830592"/>
            <a:ext cx="94530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게임 시작 시 2개의 생명이 주어집니다.</a:t>
            </a:r>
            <a:endParaRPr lang="en-US" sz="171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7457" y="3829407"/>
            <a:ext cx="542806" cy="54280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417457" y="4589264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오답 시</a:t>
            </a:r>
            <a:endParaRPr lang="en-US" sz="2137" dirty="0"/>
          </a:p>
        </p:txBody>
      </p:sp>
      <p:sp>
        <p:nvSpPr>
          <p:cNvPr id="11" name="Text 5"/>
          <p:cNvSpPr/>
          <p:nvPr/>
        </p:nvSpPr>
        <p:spPr>
          <a:xfrm>
            <a:off x="4417457" y="5058847"/>
            <a:ext cx="94530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오답을 말하면 생명이 1개 줄어듭니다.</a:t>
            </a:r>
            <a:endParaRPr lang="en-US" sz="171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7457" y="6057662"/>
            <a:ext cx="542806" cy="54280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17457" y="681751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오버</a:t>
            </a:r>
            <a:endParaRPr lang="en-US" sz="2137" dirty="0"/>
          </a:p>
        </p:txBody>
      </p:sp>
      <p:sp>
        <p:nvSpPr>
          <p:cNvPr id="14" name="Text 7"/>
          <p:cNvSpPr/>
          <p:nvPr/>
        </p:nvSpPr>
        <p:spPr>
          <a:xfrm>
            <a:off x="4417457" y="7287101"/>
            <a:ext cx="9453086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생명이 0이 되면 게임이 종료됩니다.</a:t>
            </a:r>
            <a:endParaRPr lang="en-US" sz="1710" dirty="0"/>
          </a:p>
        </p:txBody>
      </p:sp>
    </p:spTree>
    <p:extLst>
      <p:ext uri="{BB962C8B-B14F-4D97-AF65-F5344CB8AC3E}">
        <p14:creationId xmlns:p14="http://schemas.microsoft.com/office/powerpoint/2010/main" val="252051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83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5462" y="3640217"/>
            <a:ext cx="5967651" cy="745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74"/>
              </a:lnSpc>
              <a:buNone/>
            </a:pPr>
            <a:r>
              <a:rPr lang="en-US" sz="4699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진행</a:t>
            </a:r>
            <a:endParaRPr lang="en-US" sz="469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62" y="4744164"/>
            <a:ext cx="3239810" cy="9547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74063" y="6056948"/>
            <a:ext cx="2762607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 선택</a:t>
            </a:r>
            <a:endParaRPr lang="en-US" sz="2350" dirty="0"/>
          </a:p>
        </p:txBody>
      </p:sp>
      <p:sp>
        <p:nvSpPr>
          <p:cNvPr id="8" name="Text 3"/>
          <p:cNvSpPr/>
          <p:nvPr/>
        </p:nvSpPr>
        <p:spPr>
          <a:xfrm>
            <a:off x="1074063" y="6572964"/>
            <a:ext cx="2762607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 또는 하 난이도를 선택합니다.</a:t>
            </a:r>
            <a:endParaRPr lang="en-US" sz="188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271" y="4744164"/>
            <a:ext cx="3239929" cy="954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313873" y="6056948"/>
            <a:ext cx="2762726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문제 풀이</a:t>
            </a:r>
            <a:endParaRPr lang="en-US" sz="2350" dirty="0"/>
          </a:p>
        </p:txBody>
      </p:sp>
      <p:sp>
        <p:nvSpPr>
          <p:cNvPr id="11" name="Text 5"/>
          <p:cNvSpPr/>
          <p:nvPr/>
        </p:nvSpPr>
        <p:spPr>
          <a:xfrm>
            <a:off x="4313873" y="6572964"/>
            <a:ext cx="2762726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총 10개의 문제를 풀어나갑니다.</a:t>
            </a:r>
            <a:endParaRPr lang="en-US" sz="188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44164"/>
            <a:ext cx="3239810" cy="95476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53801" y="6056948"/>
            <a:ext cx="2762607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점수 계산</a:t>
            </a:r>
            <a:endParaRPr lang="en-US" sz="2350" dirty="0"/>
          </a:p>
        </p:txBody>
      </p:sp>
      <p:sp>
        <p:nvSpPr>
          <p:cNvPr id="14" name="Text 7"/>
          <p:cNvSpPr/>
          <p:nvPr/>
        </p:nvSpPr>
        <p:spPr>
          <a:xfrm>
            <a:off x="7553801" y="6572964"/>
            <a:ext cx="2762607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정답과 보너스 점수를 합산합니다.</a:t>
            </a:r>
            <a:endParaRPr lang="en-US" sz="188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5010" y="4744164"/>
            <a:ext cx="3239929" cy="95476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793611" y="6056948"/>
            <a:ext cx="2762726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결과 확인</a:t>
            </a:r>
            <a:endParaRPr lang="en-US" sz="2350" dirty="0"/>
          </a:p>
        </p:txBody>
      </p:sp>
      <p:sp>
        <p:nvSpPr>
          <p:cNvPr id="17" name="Text 9"/>
          <p:cNvSpPr/>
          <p:nvPr/>
        </p:nvSpPr>
        <p:spPr>
          <a:xfrm>
            <a:off x="10793611" y="6572964"/>
            <a:ext cx="2762726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최종 점수를 확인합니다.</a:t>
            </a:r>
            <a:endParaRPr lang="en-US" sz="18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096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340724" y="341356"/>
            <a:ext cx="3572784" cy="663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플레이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584067" y="306056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474663" y="1993358"/>
            <a:ext cx="3670167" cy="45261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난이도를 직접 타이핑하여 선택합니다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단어의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첫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글자와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마지막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글자가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주어집니다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글자를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추론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하여 정답을 적습니다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b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08" y="415828"/>
            <a:ext cx="3049310" cy="73246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7821" y="357133"/>
            <a:ext cx="3126456" cy="7383325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7342551" y="1993358"/>
            <a:ext cx="3193051" cy="572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오답이면 생명이 하나 줄어듭니다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연속이상으로 정답을 맞히면 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+5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점씩 추가됩니다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점수가 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131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 이하이면</a:t>
            </a: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난이도 선택창으로 돌아갑니다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4" name="Shape 2"/>
          <p:cNvSpPr/>
          <p:nvPr/>
        </p:nvSpPr>
        <p:spPr>
          <a:xfrm>
            <a:off x="474663" y="2036867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Shape 2"/>
          <p:cNvSpPr/>
          <p:nvPr/>
        </p:nvSpPr>
        <p:spPr>
          <a:xfrm>
            <a:off x="483237" y="3470852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Shape 2"/>
          <p:cNvSpPr/>
          <p:nvPr/>
        </p:nvSpPr>
        <p:spPr>
          <a:xfrm>
            <a:off x="483237" y="505738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Shape 2"/>
          <p:cNvSpPr/>
          <p:nvPr/>
        </p:nvSpPr>
        <p:spPr>
          <a:xfrm>
            <a:off x="7380818" y="1993358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Shape 2"/>
          <p:cNvSpPr/>
          <p:nvPr/>
        </p:nvSpPr>
        <p:spPr>
          <a:xfrm>
            <a:off x="7390993" y="345792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9" name="Shape 2"/>
          <p:cNvSpPr/>
          <p:nvPr/>
        </p:nvSpPr>
        <p:spPr>
          <a:xfrm>
            <a:off x="7390993" y="506758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</p:spTree>
    <p:extLst>
      <p:ext uri="{BB962C8B-B14F-4D97-AF65-F5344CB8AC3E}">
        <p14:creationId xmlns:p14="http://schemas.microsoft.com/office/powerpoint/2010/main" val="398076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30027" y="3029759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680209"/>
            <a:ext cx="11841745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콤보 점수 추가함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Life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기능 추가함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19637" y="2714787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0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// life </a:t>
            </a:r>
            <a:r>
              <a:rPr lang="ko-KR" altLang="en-US" sz="2400" dirty="0" smtClean="0">
                <a:solidFill>
                  <a:srgbClr val="FF0000"/>
                </a:solidFill>
                <a:latin typeface="+mn-ea"/>
              </a:rPr>
              <a:t>표시</a:t>
            </a:r>
            <a:endParaRPr lang="en-US" altLang="ko-KR" sz="24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 표시</a:t>
            </a:r>
          </a:p>
          <a:p>
            <a:r>
              <a:rPr lang="en-US" altLang="ko-KR" sz="2000" b="1" dirty="0" err="1" smtClean="0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life = 2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목숨을 스트링 ♥로 바꿔서 출력하기 위한 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String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"";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(life &gt;= 2) {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"♥♥";</a:t>
            </a:r>
          </a:p>
          <a:p>
            <a:pPr lvl="1"/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}</a:t>
            </a:r>
          </a:p>
          <a:p>
            <a:pPr lvl="1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else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 &lt; 2) {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"♥♡";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  }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endParaRPr lang="en-US" altLang="ko-KR" dirty="0"/>
          </a:p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8" name="Text 1"/>
          <p:cNvSpPr/>
          <p:nvPr/>
        </p:nvSpPr>
        <p:spPr>
          <a:xfrm>
            <a:off x="474663" y="2059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err="1" smtClean="0">
                <a:solidFill>
                  <a:srgbClr val="F2E782"/>
                </a:solidFill>
                <a:latin typeface="Prata" pitchFamily="34" charset="0"/>
              </a:rPr>
              <a:t>리팩토링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19" name="Text 3"/>
          <p:cNvSpPr/>
          <p:nvPr/>
        </p:nvSpPr>
        <p:spPr>
          <a:xfrm>
            <a:off x="7367946" y="2650832"/>
            <a:ext cx="7202742" cy="5578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//</a:t>
            </a:r>
            <a:r>
              <a:rPr lang="ko-KR" altLang="en-US" sz="2400" dirty="0" smtClean="0">
                <a:solidFill>
                  <a:srgbClr val="0000FF"/>
                </a:solidFill>
                <a:latin typeface="+mn-ea"/>
              </a:rPr>
              <a:t>콤보 점수 기능</a:t>
            </a:r>
            <a:endParaRPr lang="en-US" altLang="ko-KR" sz="2400" dirty="0">
              <a:solidFill>
                <a:srgbClr val="0000FF"/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이상일 경우 추가 점수 매번 부여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3) { 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	point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+= 5;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연속으로 정답을 맞혔습니다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(+5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)");</a:t>
            </a:r>
          </a:p>
        </p:txBody>
      </p:sp>
    </p:spTree>
    <p:extLst>
      <p:ext uri="{BB962C8B-B14F-4D97-AF65-F5344CB8AC3E}">
        <p14:creationId xmlns:p14="http://schemas.microsoft.com/office/powerpoint/2010/main" val="54272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096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5" name="Text 2"/>
          <p:cNvSpPr/>
          <p:nvPr/>
        </p:nvSpPr>
        <p:spPr>
          <a:xfrm>
            <a:off x="584067" y="306056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531" y="1175324"/>
            <a:ext cx="8838051" cy="7005180"/>
          </a:xfrm>
          <a:prstGeom prst="rect">
            <a:avLst/>
          </a:prstGeom>
        </p:spPr>
      </p:pic>
      <p:pic>
        <p:nvPicPr>
          <p:cNvPr id="8" name="9141CA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42531" y="1577975"/>
            <a:ext cx="8838051" cy="59257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0723" y="341356"/>
            <a:ext cx="6321333" cy="663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플레이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(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동영상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)</a:t>
            </a:r>
            <a:endParaRPr lang="en-US" sz="4860" dirty="0"/>
          </a:p>
        </p:txBody>
      </p:sp>
    </p:spTree>
    <p:extLst>
      <p:ext uri="{BB962C8B-B14F-4D97-AF65-F5344CB8AC3E}">
        <p14:creationId xmlns:p14="http://schemas.microsoft.com/office/powerpoint/2010/main" val="331775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8721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개요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90667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3"/>
          <p:cNvSpPr/>
          <p:nvPr/>
        </p:nvSpPr>
        <p:spPr>
          <a:xfrm>
            <a:off x="1077873" y="2999184"/>
            <a:ext cx="12775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29066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개발팀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344054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최진석, 이명균, 김시온으로 구성된 점심시간 팀이 개발했습니다.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7"/>
          <p:cNvSpPr/>
          <p:nvPr/>
        </p:nvSpPr>
        <p:spPr>
          <a:xfrm>
            <a:off x="1028224" y="4452580"/>
            <a:ext cx="22705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개발일자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666280" y="489394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2024년 8월 21일에 개발되었습니다.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Text 11"/>
          <p:cNvSpPr/>
          <p:nvPr/>
        </p:nvSpPr>
        <p:spPr>
          <a:xfrm>
            <a:off x="1026914" y="5905976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1666280" y="58134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1666280" y="634734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두 가지 난이도(상/하)를 제공합니다.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096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5" name="Text 2"/>
          <p:cNvSpPr/>
          <p:nvPr/>
        </p:nvSpPr>
        <p:spPr>
          <a:xfrm>
            <a:off x="584067" y="306056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4" name="Text 1"/>
          <p:cNvSpPr/>
          <p:nvPr/>
        </p:nvSpPr>
        <p:spPr>
          <a:xfrm>
            <a:off x="340723" y="341356"/>
            <a:ext cx="6321333" cy="663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플레이</a:t>
            </a:r>
            <a:endParaRPr lang="en-US" sz="4860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</p:spTree>
    <p:extLst>
      <p:ext uri="{BB962C8B-B14F-4D97-AF65-F5344CB8AC3E}">
        <p14:creationId xmlns:p14="http://schemas.microsoft.com/office/powerpoint/2010/main" val="22594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6324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ü"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규칙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705481" y="2305050"/>
            <a:ext cx="30480" cy="4761309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7" name="Shape 3"/>
          <p:cNvSpPr/>
          <p:nvPr/>
        </p:nvSpPr>
        <p:spPr>
          <a:xfrm>
            <a:off x="6967954" y="284511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8" name="Shape 4"/>
          <p:cNvSpPr/>
          <p:nvPr/>
        </p:nvSpPr>
        <p:spPr>
          <a:xfrm>
            <a:off x="6443008" y="258270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9" name="Text 5"/>
          <p:cNvSpPr/>
          <p:nvPr/>
        </p:nvSpPr>
        <p:spPr>
          <a:xfrm>
            <a:off x="6656844" y="2675215"/>
            <a:ext cx="12775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6"/>
          <p:cNvSpPr/>
          <p:nvPr/>
        </p:nvSpPr>
        <p:spPr>
          <a:xfrm>
            <a:off x="8078510" y="25518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단어 제시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8078510" y="308574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단어의 첫 글자와 마지막 글자가 주어집니다.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6967954" y="451449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3" name="Shape 9"/>
          <p:cNvSpPr/>
          <p:nvPr/>
        </p:nvSpPr>
        <p:spPr>
          <a:xfrm>
            <a:off x="6443008" y="425207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6607195" y="4344591"/>
            <a:ext cx="22705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16" dirty="0"/>
          </a:p>
        </p:txBody>
      </p:sp>
      <p:sp>
        <p:nvSpPr>
          <p:cNvPr id="15" name="Text 11"/>
          <p:cNvSpPr/>
          <p:nvPr/>
        </p:nvSpPr>
        <p:spPr>
          <a:xfrm>
            <a:off x="8078510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가운데 글자 맞히기</a:t>
            </a:r>
            <a:endParaRPr lang="en-US" sz="2430" dirty="0"/>
          </a:p>
        </p:txBody>
      </p:sp>
      <p:sp>
        <p:nvSpPr>
          <p:cNvPr id="16" name="Text 12"/>
          <p:cNvSpPr/>
          <p:nvPr/>
        </p:nvSpPr>
        <p:spPr>
          <a:xfrm>
            <a:off x="8078510" y="475511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플레이어는 가운데 글자를 추론해야 합니다.</a:t>
            </a:r>
            <a:endParaRPr lang="en-US" sz="1944" dirty="0"/>
          </a:p>
        </p:txBody>
      </p:sp>
      <p:sp>
        <p:nvSpPr>
          <p:cNvPr id="17" name="Shape 13"/>
          <p:cNvSpPr/>
          <p:nvPr/>
        </p:nvSpPr>
        <p:spPr>
          <a:xfrm>
            <a:off x="6967954" y="618386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8" name="Shape 14"/>
          <p:cNvSpPr/>
          <p:nvPr/>
        </p:nvSpPr>
        <p:spPr>
          <a:xfrm>
            <a:off x="6443008" y="59214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9" name="Text 15"/>
          <p:cNvSpPr/>
          <p:nvPr/>
        </p:nvSpPr>
        <p:spPr>
          <a:xfrm>
            <a:off x="6605885" y="6013966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16" dirty="0"/>
          </a:p>
        </p:txBody>
      </p:sp>
      <p:sp>
        <p:nvSpPr>
          <p:cNvPr id="20" name="Text 16"/>
          <p:cNvSpPr/>
          <p:nvPr/>
        </p:nvSpPr>
        <p:spPr>
          <a:xfrm>
            <a:off x="8078510" y="58906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점수 획득</a:t>
            </a:r>
            <a:endParaRPr lang="en-US" sz="2430" dirty="0"/>
          </a:p>
        </p:txBody>
      </p:sp>
      <p:sp>
        <p:nvSpPr>
          <p:cNvPr id="21" name="Text 17"/>
          <p:cNvSpPr/>
          <p:nvPr/>
        </p:nvSpPr>
        <p:spPr>
          <a:xfrm>
            <a:off x="8078510" y="642449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정답을 맞히면 10점을 획득합니다.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92558" y="30920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 선택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28660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상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10491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더 어려운 단어들로 구성되어 있습니다. 예: 마라탕, 똠양꿍, 팥빙수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929" y="331565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하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7623929" y="4104917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비교적 쉬운 단어들로 구성되어 있습니다. 예: 탕수육, 연포탕, 회덮밥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5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배열 생성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4663" y="1486414"/>
            <a:ext cx="6597650" cy="1328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j-ea"/>
                <a:ea typeface="+mj-ea"/>
              </a:rPr>
              <a:t>난이도에 따라 문자들을 다르게 출력하기 위하여</a:t>
            </a:r>
            <a:endParaRPr lang="en-US" altLang="ko-KR" sz="2200" dirty="0" smtClean="0">
              <a:solidFill>
                <a:srgbClr val="CFCBBF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j-ea"/>
                <a:ea typeface="+mj-ea"/>
              </a:rPr>
              <a:t>난이도에 맞는 배열을 생성하였습니다</a:t>
            </a:r>
            <a:r>
              <a:rPr lang="en-US" altLang="ko-KR" sz="2200" dirty="0" smtClean="0">
                <a:solidFill>
                  <a:srgbClr val="CFCBBF"/>
                </a:solidFill>
                <a:latin typeface="+mj-ea"/>
                <a:ea typeface="+mj-ea"/>
              </a:rPr>
              <a:t>.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0" name="Shape 2"/>
          <p:cNvSpPr/>
          <p:nvPr/>
        </p:nvSpPr>
        <p:spPr>
          <a:xfrm>
            <a:off x="0" y="3035300"/>
            <a:ext cx="14630399" cy="5194301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2" y="3055873"/>
            <a:ext cx="14041438" cy="427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기본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array,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String[] a =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new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String[20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];</a:t>
            </a:r>
          </a:p>
          <a:p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난이도 상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array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String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[]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aA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 {"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마라탕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똠양꿍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팥빙수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막국수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라볶이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설렁탕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감자탕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만두국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감자전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된장국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갈비찜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파스타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감자전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김치찜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쌀국수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수제비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물냉면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전복죽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리조또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아욱국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"};</a:t>
            </a:r>
          </a:p>
          <a:p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난이도 하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temp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array; 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String[]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tempa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 {"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탕수육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연포탕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회덮밥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비빔밥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햄버거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짜장면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순대국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돈까스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순두부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육개장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떡볶이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불고기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삼겹살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갈비탕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잡채밥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콩국수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매운탕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삼계탕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닭갈비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김치전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"};</a:t>
            </a: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022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5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난이도 선택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(1)</a:t>
            </a:r>
          </a:p>
        </p:txBody>
      </p:sp>
      <p:sp>
        <p:nvSpPr>
          <p:cNvPr id="6" name="Text 3"/>
          <p:cNvSpPr/>
          <p:nvPr/>
        </p:nvSpPr>
        <p:spPr>
          <a:xfrm>
            <a:off x="496809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사용자가 난이도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선택시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상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 or  ”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하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외의 다른 문자를 입력하면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do while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반복하게 하였다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  <a:endParaRPr lang="en-US" sz="2200" dirty="0">
              <a:latin typeface="+mn-ea"/>
            </a:endParaRPr>
          </a:p>
        </p:txBody>
      </p:sp>
      <p:sp>
        <p:nvSpPr>
          <p:cNvPr id="10" name="Shape 2"/>
          <p:cNvSpPr/>
          <p:nvPr/>
        </p:nvSpPr>
        <p:spPr>
          <a:xfrm>
            <a:off x="0" y="3035300"/>
            <a:ext cx="14630400" cy="5194300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4" y="3035300"/>
            <a:ext cx="6709908" cy="5194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점심 메뉴 맞추기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빈칸을 채워라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!!!)");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String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c=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in.nextLine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();</a:t>
            </a:r>
          </a:p>
          <a:p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또는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외의 다른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문자열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입력 시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do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반복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do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{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 yellow + 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난이도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+exit + 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를 선택하세요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."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);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("--------");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("|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| |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|");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("--------");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c=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in.nextLine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}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while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(!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 &amp;&amp; !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1153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2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난이도 선택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0" y="3035301"/>
            <a:ext cx="14630400" cy="5194300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3" y="3060131"/>
            <a:ext cx="11407809" cy="4043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의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값이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일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경우 밑에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문에서의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배열을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aA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배열로 치환하여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진행한다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")) {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	for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=0;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a.length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++) {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a[</a:t>
            </a:r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 =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aA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}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}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// c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의 값이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＂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일 경우 밑의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문에서의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배열을 </a:t>
            </a:r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tempa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배열로 치환하여 진행한다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(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")) {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	for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=0;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a.length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++) {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a[</a:t>
            </a:r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 =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tempa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}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8" name="Text 3"/>
          <p:cNvSpPr/>
          <p:nvPr/>
        </p:nvSpPr>
        <p:spPr>
          <a:xfrm>
            <a:off x="488951" y="1499126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사용자가 난이도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선택시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기본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a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난이도에 맞는 배열로 변환하여 제공한다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4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9686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96578"/>
            <a:ext cx="6071157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For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문에서 사용할 기본 변수들을 생성합니다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  <p:sp>
        <p:nvSpPr>
          <p:cNvPr id="9" name="Shape 2"/>
          <p:cNvSpPr/>
          <p:nvPr/>
        </p:nvSpPr>
        <p:spPr>
          <a:xfrm>
            <a:off x="7147250" y="3213633"/>
            <a:ext cx="7468862" cy="5015742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7344886" y="3035300"/>
            <a:ext cx="7271226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총 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문제 실행할 </a:t>
            </a:r>
            <a:r>
              <a:rPr lang="en-US" altLang="ko-KR" sz="1700" u="sng" dirty="0">
                <a:solidFill>
                  <a:schemeClr val="bg1"/>
                </a:solidFill>
                <a:latin typeface="+mn-ea"/>
              </a:rPr>
              <a:t>for</a:t>
            </a:r>
            <a:r>
              <a:rPr lang="ko-KR" altLang="en-US" sz="1700" u="sng" dirty="0">
                <a:solidFill>
                  <a:schemeClr val="bg1"/>
                </a:solidFill>
                <a:latin typeface="+mn-ea"/>
              </a:rPr>
              <a:t>문</a:t>
            </a:r>
            <a:endParaRPr lang="en-US" altLang="ko-KR" sz="1700" u="sng" dirty="0">
              <a:solidFill>
                <a:schemeClr val="bg1"/>
              </a:solidFill>
              <a:latin typeface="+mn-ea"/>
            </a:endParaRPr>
          </a:p>
          <a:p>
            <a:endParaRPr lang="ko-KR" altLang="en-US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for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(</a:t>
            </a:r>
            <a:r>
              <a:rPr lang="en-US" altLang="ko-KR" sz="17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= 0;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&lt; 10;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++) {</a:t>
            </a:r>
          </a:p>
          <a:p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랜덤한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수 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개 생성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배열에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사용할거라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0~19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사용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7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ko-KR" sz="1700" dirty="0" err="1" smtClean="0">
                <a:solidFill>
                  <a:schemeClr val="bg1"/>
                </a:solidFill>
                <a:latin typeface="+mn-ea"/>
              </a:rPr>
              <a:t>r.nextInt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(20);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700" dirty="0">
                <a:solidFill>
                  <a:schemeClr val="bg1"/>
                </a:solidFill>
                <a:latin typeface="+mn-ea"/>
              </a:rPr>
            </a:br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dirty="0">
                <a:solidFill>
                  <a:srgbClr val="0000FF"/>
                </a:solidFill>
                <a:latin typeface="+mn-ea"/>
              </a:rPr>
              <a:t>// </a:t>
            </a:r>
            <a:r>
              <a:rPr lang="ko-KR" altLang="en-US" sz="1700" dirty="0" err="1">
                <a:solidFill>
                  <a:srgbClr val="0000FF"/>
                </a:solidFill>
                <a:latin typeface="+mn-ea"/>
              </a:rPr>
              <a:t>랜덤수가</a:t>
            </a:r>
            <a:r>
              <a:rPr lang="ko-KR" altLang="en-US" sz="1700" dirty="0">
                <a:solidFill>
                  <a:srgbClr val="0000FF"/>
                </a:solidFill>
                <a:latin typeface="+mn-ea"/>
              </a:rPr>
              <a:t> 겹치지 않게 하기 위한 </a:t>
            </a:r>
            <a:r>
              <a:rPr lang="en-US" altLang="ko-KR" sz="1700" u="sng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700" u="sng" dirty="0">
                <a:solidFill>
                  <a:srgbClr val="0000FF"/>
                </a:solidFill>
                <a:latin typeface="+mn-ea"/>
              </a:rPr>
              <a:t>문</a:t>
            </a:r>
            <a:endParaRPr lang="ko-KR" altLang="en-US" sz="1700" dirty="0">
              <a:solidFill>
                <a:srgbClr val="0000FF"/>
              </a:solidFill>
              <a:latin typeface="+mn-ea"/>
            </a:endParaRPr>
          </a:p>
          <a:p>
            <a:pPr lvl="1"/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(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arr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 != 1) {</a:t>
            </a:r>
          </a:p>
          <a:p>
            <a:pPr lvl="1"/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17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(a[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charAt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(0)+"[ ]"+a[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charAt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(2));</a:t>
            </a:r>
          </a:p>
          <a:p>
            <a:pPr lvl="1"/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arr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 = 1;</a:t>
            </a:r>
          </a:p>
          <a:p>
            <a:pPr lvl="1"/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} </a:t>
            </a:r>
          </a:p>
          <a:p>
            <a:pPr lvl="1"/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else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{</a:t>
            </a:r>
          </a:p>
          <a:p>
            <a:pPr lvl="1"/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- 1;</a:t>
            </a:r>
          </a:p>
          <a:p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	continue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    }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	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입력값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String b =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in.nextLine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();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u="sng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474663" y="3056883"/>
            <a:ext cx="6426232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랜덤수가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겹치지 않게 하기 위한 배열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생성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[]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arr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new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[20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];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보너스 점수를 계산하기 위한 변수</a:t>
            </a: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0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총 점수를 계산하기 위한 변수</a:t>
            </a: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point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0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 표시</a:t>
            </a: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life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2;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u="sng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29469" y="1496578"/>
            <a:ext cx="7151641" cy="15452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 넣을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랜덤한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수를 만듭니다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 </a:t>
            </a:r>
            <a:r>
              <a:rPr lang="ko-KR" altLang="en-US" sz="2200" dirty="0">
                <a:solidFill>
                  <a:srgbClr val="CFCBBF"/>
                </a:solidFill>
                <a:latin typeface="+mn-ea"/>
              </a:rPr>
              <a:t>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랜덤한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수를 넣으면 중복된 단어가 나오기 때문에 중복을 피하기 위한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3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9686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74237"/>
            <a:ext cx="13838496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  <a:r>
              <a:rPr lang="en-US" altLang="ko-KR" sz="2200" dirty="0" err="1" smtClean="0">
                <a:solidFill>
                  <a:srgbClr val="CFCBBF"/>
                </a:solidFill>
                <a:latin typeface="+mn-ea"/>
              </a:rPr>
              <a:t>charAt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을 사용하여 입력한 글자와 배열에 있는 글자가 일치하는지 확인했습니다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일치하면 점수나 콤보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count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를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증가시켯고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일치하지 않으면 카운트를 초기화 시켰습니다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endParaRPr lang="en-US" altLang="ko-KR" sz="2200" dirty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9" name="Shape 2"/>
          <p:cNvSpPr/>
          <p:nvPr/>
        </p:nvSpPr>
        <p:spPr>
          <a:xfrm>
            <a:off x="7147250" y="3213633"/>
            <a:ext cx="7468862" cy="5015742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1" name="Text 3"/>
          <p:cNvSpPr/>
          <p:nvPr/>
        </p:nvSpPr>
        <p:spPr>
          <a:xfrm>
            <a:off x="474662" y="3056883"/>
            <a:ext cx="6840537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정답일 경우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추가 및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체크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(a[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charAt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(1) ==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b.charAt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(0)) {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(blue + 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정답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+ exit);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+mn-ea"/>
              </a:rPr>
              <a:t>point += 10;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++;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} 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else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{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(red + 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오답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+ exit);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= 0;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틀릴때마다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목숨에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-1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+mn-ea"/>
              </a:rPr>
              <a:t>life = life -1;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   //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만약 목숨이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0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이되면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game over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출력후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반복문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나가기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      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(life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&lt;= 0) {</a:t>
            </a:r>
          </a:p>
          <a:p>
            <a:pPr lvl="1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("[" +"Game Over"+"]");</a:t>
            </a:r>
          </a:p>
          <a:p>
            <a:pPr lvl="1"/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   break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   }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}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17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1263</Words>
  <Application>Microsoft Office PowerPoint</Application>
  <PresentationFormat>사용자 지정</PresentationFormat>
  <Paragraphs>314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Prata</vt:lpstr>
      <vt:lpstr>Raleway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human-17</cp:lastModifiedBy>
  <cp:revision>47</cp:revision>
  <dcterms:created xsi:type="dcterms:W3CDTF">2024-08-22T03:29:44Z</dcterms:created>
  <dcterms:modified xsi:type="dcterms:W3CDTF">2024-08-23T01:18:52Z</dcterms:modified>
</cp:coreProperties>
</file>